
<file path=[Content_Types].xml><?xml version="1.0" encoding="utf-8"?>
<Types xmlns="http://schemas.openxmlformats.org/package/2006/content-types">
  <Default Extension="glb" ContentType="model/gltf.binary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7"/>
    <p:restoredTop sz="96327"/>
  </p:normalViewPr>
  <p:slideViewPr>
    <p:cSldViewPr snapToGrid="0">
      <p:cViewPr varScale="1">
        <p:scale>
          <a:sx n="128" d="100"/>
          <a:sy n="128" d="100"/>
        </p:scale>
        <p:origin x="176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model3d1.glb>
</file>

<file path=ppt/media/model3d2.glb>
</file>

<file path=ppt/media/model3d3.glb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406E00-477A-8A4D-D1B8-53A37D4CAC6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4CBB049-F076-7CD4-559A-29B37C5BF28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2CC11F1-F235-935F-8E3D-847EA15992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3958DE-E46B-8640-A81E-BE0915580D19}" type="datetimeFigureOut">
              <a:rPr lang="en-US" smtClean="0"/>
              <a:t>4/1/23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F7B203-4144-F9CE-36F0-250E94B444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CA3E86-BC95-67F0-36DC-6D13D5FA5C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A0612D-28B9-5142-8078-AA10C1CD61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648122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6610E9-BA76-E063-0706-828879CE20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58C4CC3-6C3D-EB76-64E5-0BFD12084B6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534FDE9-CDD4-FB39-7E1F-909C4F6AAF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3958DE-E46B-8640-A81E-BE0915580D19}" type="datetimeFigureOut">
              <a:rPr lang="en-US" smtClean="0"/>
              <a:t>4/1/23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4989068-26EA-D2A4-4B5C-C5AF08DA5C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3118952-FA65-6B9B-A0A9-E02FEFB7A9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A0612D-28B9-5142-8078-AA10C1CD61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02708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0A1CF6D-4999-5B42-9CA0-B12F6DA7042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082D3B1-98CA-C3A2-4C55-789EF6C19A6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60B059-21A8-E1F8-DAFE-8E1C7336C4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3958DE-E46B-8640-A81E-BE0915580D19}" type="datetimeFigureOut">
              <a:rPr lang="en-US" smtClean="0"/>
              <a:t>4/1/23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4511254-05E3-B0BF-F267-AB3B2110AB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082A11-0A0E-36A0-BA74-828FBE057C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A0612D-28B9-5142-8078-AA10C1CD61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84412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7AA766-5849-16A1-E27A-903F67D62F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9A647C-811B-71B1-93E4-C8EEB719E22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E8EAB6-9D86-A1AA-179E-D886DA0D2A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3958DE-E46B-8640-A81E-BE0915580D19}" type="datetimeFigureOut">
              <a:rPr lang="en-US" smtClean="0"/>
              <a:t>4/1/23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F28929A-2944-E169-6A9F-373A5F2D3A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A22CA07-0E87-98F6-D764-913A63D92B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A0612D-28B9-5142-8078-AA10C1CD61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217969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B68B81-6ADB-AF00-2195-3A7A14FBCB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9E901A1-2766-C903-828F-173CC8A13CE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75B9143-2B94-E033-5DE5-5B72E0BBD1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3958DE-E46B-8640-A81E-BE0915580D19}" type="datetimeFigureOut">
              <a:rPr lang="en-US" smtClean="0"/>
              <a:t>4/1/23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747DED-44CB-3B88-2EFD-1476E36D50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DCB03E1-C36C-1A7E-BDFF-CCCB122FDD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A0612D-28B9-5142-8078-AA10C1CD61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60964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B9B924-B49D-4EE5-51CE-DCEF97894D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77CC21-DAEE-F6AA-39F6-0E589299542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6FC2A37-CC91-B0CE-84B8-AD6A10B1811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EEB18DA-A0BB-2DE9-E9C7-80FC2FCE24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3958DE-E46B-8640-A81E-BE0915580D19}" type="datetimeFigureOut">
              <a:rPr lang="en-US" smtClean="0"/>
              <a:t>4/1/23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92CA898-CE34-8E2B-F160-646E46B906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BD53398-4E20-E5AB-C220-6A5701D58F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A0612D-28B9-5142-8078-AA10C1CD61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3297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15B84C-145D-5AEF-786D-5E17F91943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8EA7F73-591B-5FDF-8CA8-25888F8657D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76FA67B-03D4-C214-EAD6-CC8ECC70DE1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3965827-DD53-70FE-6471-55916FF764A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AAC6433-F0E4-76FC-6718-05685A25B51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813843F-4698-D034-EC44-883F5F1920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3958DE-E46B-8640-A81E-BE0915580D19}" type="datetimeFigureOut">
              <a:rPr lang="en-US" smtClean="0"/>
              <a:t>4/1/23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6CD9D83-B3F1-E334-98A0-0566A08B76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F78F76F-3DA7-3763-7FA7-493F94D6F7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A0612D-28B9-5142-8078-AA10C1CD61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85506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DF61E8-6B63-3387-7D57-7BC304E424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3A454F4-0D99-3105-7FA2-D984DC41C5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3958DE-E46B-8640-A81E-BE0915580D19}" type="datetimeFigureOut">
              <a:rPr lang="en-US" smtClean="0"/>
              <a:t>4/1/23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0ED85A0-0A73-64A4-AB20-462EAD547D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8753497-5FEE-E4F0-2CB5-E402D9816A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A0612D-28B9-5142-8078-AA10C1CD61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156778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B9D7555-0E9E-4A53-DECF-A87BC4BDA9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3958DE-E46B-8640-A81E-BE0915580D19}" type="datetimeFigureOut">
              <a:rPr lang="en-US" smtClean="0"/>
              <a:t>4/1/23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FDD9200-7599-2E3A-B9A3-15C5E5A20B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A17C9F3-3BA2-9459-D342-A524A34133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A0612D-28B9-5142-8078-AA10C1CD61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263979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7DDE9A-F8BB-4133-4F6B-04A099D150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69E3B4-A750-D269-0BCD-7B04CCF03F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E7B2FD1-900C-C03B-8C1D-CF170723DD7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6417F15-C2F9-B607-9C4E-52C12A81BE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3958DE-E46B-8640-A81E-BE0915580D19}" type="datetimeFigureOut">
              <a:rPr lang="en-US" smtClean="0"/>
              <a:t>4/1/23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A085E3E-3DE8-D061-222C-A67D30FDF8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21DB95C-DE28-86B7-439D-76277424FA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A0612D-28B9-5142-8078-AA10C1CD61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79681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824159-C366-FF00-AFA2-0AC719EBBC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4DCAE4A-DCCB-DEC6-D8EA-34EC7A1BBE1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45F0346-3F56-4F58-6EEA-3855479C8D1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60C4406-A560-1518-FD58-B15FA7B812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3958DE-E46B-8640-A81E-BE0915580D19}" type="datetimeFigureOut">
              <a:rPr lang="en-US" smtClean="0"/>
              <a:t>4/1/23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3456AAA-4715-6D63-8457-B3B262AF89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7EB723B-7832-C643-01EF-BA6297799E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A0612D-28B9-5142-8078-AA10C1CD61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01856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B164AE1-30B3-35E0-B089-995C80341A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525590E-8435-5380-F0BC-96C93D4EAB2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5434A4B-B098-1674-2E79-CAFA6ACF8D5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F3958DE-E46B-8640-A81E-BE0915580D19}" type="datetimeFigureOut">
              <a:rPr lang="en-US" smtClean="0"/>
              <a:t>4/1/23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616A7D3-F133-0D0C-0F79-92D40355EC7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C96A9AA-7E4A-E486-6A54-217666A53B2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2A0612D-28B9-5142-8078-AA10C1CD61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83081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3.png"/><Relationship Id="rId2" Type="http://schemas.microsoft.com/office/2017/06/relationships/model3d" Target="../media/model3d1.glb"/><Relationship Id="rId1" Type="http://schemas.openxmlformats.org/officeDocument/2006/relationships/slideLayout" Target="../slideLayouts/slideLayout1.xml"/><Relationship Id="rId6" Type="http://schemas.microsoft.com/office/2017/06/relationships/model3d" Target="../media/model3d3.glb"/><Relationship Id="rId5" Type="http://schemas.openxmlformats.org/officeDocument/2006/relationships/image" Target="../media/image2.png"/><Relationship Id="rId4" Type="http://schemas.microsoft.com/office/2017/06/relationships/model3d" Target="../media/model3d2.glb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4" name="3D Model 3" descr="Yellow guitar character">
                <a:extLst>
                  <a:ext uri="{FF2B5EF4-FFF2-40B4-BE49-F238E27FC236}">
                    <a16:creationId xmlns:a16="http://schemas.microsoft.com/office/drawing/2014/main" id="{29054E71-C830-EAB6-A3CF-3B1CC70FC865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048955676"/>
                  </p:ext>
                </p:extLst>
              </p:nvPr>
            </p:nvGraphicFramePr>
            <p:xfrm>
              <a:off x="1594144" y="1237637"/>
              <a:ext cx="1980058" cy="4594753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1980058" cy="4594753"/>
                    </a:xfrm>
                    <a:prstGeom prst="rect">
                      <a:avLst/>
                    </a:prstGeom>
                  </am3d:spPr>
                  <am3d:camera>
                    <am3d:pos x="0" y="0" z="54775493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98414" d="1000000"/>
                    <am3d:preTrans dx="-62719" dy="-16768581" dz="2193305"/>
                    <am3d:scale>
                      <am3d:sx n="1000000" d="1000000"/>
                      <am3d:sy n="1000000" d="1000000"/>
                      <am3d:sz n="1000000" d="1000000"/>
                    </am3d:scale>
                    <am3d:rot ax="969113" ay="1570906" az="436928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5280155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4" name="3D Model 3" descr="Yellow guitar character">
                <a:extLst>
                  <a:ext uri="{FF2B5EF4-FFF2-40B4-BE49-F238E27FC236}">
                    <a16:creationId xmlns:a16="http://schemas.microsoft.com/office/drawing/2014/main" id="{29054E71-C830-EAB6-A3CF-3B1CC70FC865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594144" y="1237637"/>
                <a:ext cx="1980058" cy="459475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6" name="3D Model 5" descr="Green guitar character">
                <a:extLst>
                  <a:ext uri="{FF2B5EF4-FFF2-40B4-BE49-F238E27FC236}">
                    <a16:creationId xmlns:a16="http://schemas.microsoft.com/office/drawing/2014/main" id="{FD2556B2-795E-728F-7880-A45D7CD1837F}"/>
                  </a:ext>
                </a:extLst>
              </p:cNvPr>
              <p:cNvGraphicFramePr/>
              <p:nvPr>
                <p:extLst>
                  <p:ext uri="{D42A27DB-BD31-4B8C-83A1-F6EECF244321}">
                    <p14:modId xmlns:p14="http://schemas.microsoft.com/office/powerpoint/2010/main" val="3322308090"/>
                  </p:ext>
                </p:extLst>
              </p:nvPr>
            </p:nvGraphicFramePr>
            <p:xfrm>
              <a:off x="5015074" y="1057118"/>
              <a:ext cx="2161851" cy="4674654"/>
            </p:xfrm>
            <a:graphic>
              <a:graphicData uri="http://schemas.microsoft.com/office/drawing/2017/model3d">
                <am3d:model3d r:embed="rId4">
                  <am3d:spPr>
                    <a:xfrm>
                      <a:off x="0" y="0"/>
                      <a:ext cx="2161851" cy="4674654"/>
                    </a:xfrm>
                    <a:prstGeom prst="rect">
                      <a:avLst/>
                    </a:prstGeom>
                  </am3d:spPr>
                  <am3d:camera>
                    <am3d:pos x="0" y="0" z="54775493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98414" d="1000000"/>
                    <am3d:preTrans dx="-62719" dy="-16768581" dz="2193305"/>
                    <am3d:scale>
                      <am3d:sx n="1000000" d="1000000"/>
                      <am3d:sy n="1000000" d="1000000"/>
                      <am3d:sz n="1000000" d="1000000"/>
                    </am3d:scale>
                    <am3d:rot/>
                    <am3d:postTrans dx="0" dy="0" dz="0"/>
                  </am3d:trans>
                  <am3d:raster rName="Office3DRenderer" rVer="16.0.8326">
                    <am3d:blip r:embed="rId5"/>
                  </am3d:raster>
                  <am3d:objViewport viewportSz="5280157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6" name="3D Model 5" descr="Green guitar character">
                <a:extLst>
                  <a:ext uri="{FF2B5EF4-FFF2-40B4-BE49-F238E27FC236}">
                    <a16:creationId xmlns:a16="http://schemas.microsoft.com/office/drawing/2014/main" id="{FD2556B2-795E-728F-7880-A45D7CD1837F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5015074" y="1057118"/>
                <a:ext cx="2161851" cy="467465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7" name="3D Model 6" descr="Red guitar character">
                <a:extLst>
                  <a:ext uri="{FF2B5EF4-FFF2-40B4-BE49-F238E27FC236}">
                    <a16:creationId xmlns:a16="http://schemas.microsoft.com/office/drawing/2014/main" id="{69F52901-2623-65FE-7370-824725C27158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858723085"/>
                  </p:ext>
                </p:extLst>
              </p:nvPr>
            </p:nvGraphicFramePr>
            <p:xfrm>
              <a:off x="8873503" y="1402643"/>
              <a:ext cx="2157757" cy="4264742"/>
            </p:xfrm>
            <a:graphic>
              <a:graphicData uri="http://schemas.microsoft.com/office/drawing/2017/model3d">
                <am3d:model3d r:embed="rId6">
                  <am3d:spPr>
                    <a:xfrm>
                      <a:off x="0" y="0"/>
                      <a:ext cx="2157757" cy="4264742"/>
                    </a:xfrm>
                    <a:prstGeom prst="rect">
                      <a:avLst/>
                    </a:prstGeom>
                  </am3d:spPr>
                  <am3d:camera>
                    <am3d:pos x="0" y="0" z="54775493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98414" d="1000000"/>
                    <am3d:preTrans dx="-62719" dy="-16768581" dz="2193305"/>
                    <am3d:scale>
                      <am3d:sx n="1000000" d="1000000"/>
                      <am3d:sy n="1000000" d="1000000"/>
                      <am3d:sz n="1000000" d="1000000"/>
                    </am3d:scale>
                    <am3d:rot ax="414883" ay="-1427329" az="-168030"/>
                    <am3d:postTrans dx="0" dy="0" dz="0"/>
                  </am3d:trans>
                  <am3d:raster rName="Office3DRenderer" rVer="16.0.8326">
                    <am3d:blip r:embed="rId7"/>
                  </am3d:raster>
                  <am3d:objViewport viewportSz="5280157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7" name="3D Model 6" descr="Red guitar character">
                <a:extLst>
                  <a:ext uri="{FF2B5EF4-FFF2-40B4-BE49-F238E27FC236}">
                    <a16:creationId xmlns:a16="http://schemas.microsoft.com/office/drawing/2014/main" id="{69F52901-2623-65FE-7370-824725C27158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8873503" y="1402643"/>
                <a:ext cx="2157757" cy="4264742"/>
              </a:xfrm>
              <a:prstGeom prst="rect">
                <a:avLst/>
              </a:prstGeom>
            </p:spPr>
          </p:pic>
        </mc:Fallback>
      </mc:AlternateContent>
      <p:sp>
        <p:nvSpPr>
          <p:cNvPr id="2" name="TextBox 1">
            <a:extLst>
              <a:ext uri="{FF2B5EF4-FFF2-40B4-BE49-F238E27FC236}">
                <a16:creationId xmlns:a16="http://schemas.microsoft.com/office/drawing/2014/main" id="{D4A50FE1-77D9-7B74-374A-9B6FD734C19B}"/>
              </a:ext>
            </a:extLst>
          </p:cNvPr>
          <p:cNvSpPr txBox="1"/>
          <p:nvPr/>
        </p:nvSpPr>
        <p:spPr>
          <a:xfrm>
            <a:off x="11078817" y="159025"/>
            <a:ext cx="11131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hjang55</a:t>
            </a:r>
          </a:p>
        </p:txBody>
      </p:sp>
    </p:spTree>
    <p:extLst>
      <p:ext uri="{BB962C8B-B14F-4D97-AF65-F5344CB8AC3E}">
        <p14:creationId xmlns:p14="http://schemas.microsoft.com/office/powerpoint/2010/main" val="33868673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8" presetClass="emph" presetSubtype="128" accel="20000" decel="2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sum">
                                        <p:cTn id="6" dur="4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3d.view.rotation.y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3330">
                                          <p:val>
                                            <p:fltVal val="6.9747"/>
                                          </p:val>
                                        </p:tav>
                                        <p:tav tm="6660">
                                          <p:val>
                                            <p:fltVal val="12.1039"/>
                                          </p:val>
                                        </p:tav>
                                        <p:tav tm="9990">
                                          <p:val>
                                            <p:fltVal val="15.6713"/>
                                          </p:val>
                                        </p:tav>
                                        <p:tav tm="13320">
                                          <p:val>
                                            <p:fltVal val="17.9604"/>
                                          </p:val>
                                        </p:tav>
                                        <p:tav tm="16650">
                                          <p:val>
                                            <p:fltVal val="19.2548"/>
                                          </p:val>
                                        </p:tav>
                                        <p:tav tm="19970">
                                          <p:val>
                                            <p:fltVal val="19.8371"/>
                                          </p:val>
                                        </p:tav>
                                        <p:tav tm="23290">
                                          <p:val>
                                            <p:fltVal val="19.9936"/>
                                          </p:val>
                                        </p:tav>
                                        <p:tav tm="26620">
                                          <p:val>
                                            <p:fltVal val="19.9945"/>
                                          </p:val>
                                        </p:tav>
                                        <p:tav tm="29950">
                                          <p:val>
                                            <p:fltVal val="19.8447"/>
                                          </p:val>
                                        </p:tav>
                                        <p:tav tm="33280">
                                          <p:val>
                                            <p:fltVal val="19.2733"/>
                                          </p:val>
                                        </p:tav>
                                        <p:tav tm="36610">
                                          <p:val>
                                            <p:fltVal val="17.9968"/>
                                          </p:val>
                                        </p:tav>
                                        <p:tav tm="39940">
                                          <p:val>
                                            <p:fltVal val="15.7316"/>
                                          </p:val>
                                        </p:tav>
                                        <p:tav tm="43270">
                                          <p:val>
                                            <p:fltVal val="12.194"/>
                                          </p:val>
                                        </p:tav>
                                        <p:tav tm="46600">
                                          <p:val>
                                            <p:fltVal val="7.1005"/>
                                          </p:val>
                                        </p:tav>
                                        <p:tav tm="49930">
                                          <p:val>
                                            <p:fltVal val="0.1675"/>
                                          </p:val>
                                        </p:tav>
                                        <p:tav tm="53250">
                                          <p:val>
                                            <p:fltVal val="-6.8299"/>
                                          </p:val>
                                        </p:tav>
                                        <p:tav tm="56580">
                                          <p:val>
                                            <p:fltVal val="-12.0002"/>
                                          </p:val>
                                        </p:tav>
                                        <p:tav tm="59900">
                                          <p:val>
                                            <p:fltVal val="-15.593"/>
                                          </p:val>
                                        </p:tav>
                                        <p:tav tm="63220">
                                          <p:val>
                                            <p:fltVal val="-17.9075"/>
                                          </p:val>
                                        </p:tav>
                                        <p:tav tm="66540">
                                          <p:val>
                                            <p:fltVal val="-19.2249"/>
                                          </p:val>
                                        </p:tav>
                                        <p:tav tm="69870">
                                          <p:val>
                                            <p:fltVal val="-19.8271"/>
                                          </p:val>
                                        </p:tav>
                                        <p:tav tm="73190">
                                          <p:val>
                                            <p:fltVal val="-19.9924"/>
                                          </p:val>
                                        </p:tav>
                                        <p:tav tm="76510">
                                          <p:val>
                                            <p:fltVal val="-19.9955"/>
                                          </p:val>
                                        </p:tav>
                                        <p:tav tm="79830">
                                          <p:val>
                                            <p:fltVal val="-19.8557"/>
                                          </p:val>
                                        </p:tav>
                                        <p:tav tm="83160">
                                          <p:val>
                                            <p:fltVal val="-19.3045"/>
                                          </p:val>
                                        </p:tav>
                                        <p:tav tm="86480">
                                          <p:val>
                                            <p:fltVal val="-18.0634"/>
                                          </p:val>
                                        </p:tav>
                                        <p:tav tm="89800">
                                          <p:val>
                                            <p:fltVal val="-15.8505"/>
                                          </p:val>
                                        </p:tav>
                                        <p:tav tm="93120">
                                          <p:val>
                                            <p:fltVal val="-12.3847"/>
                                          </p:val>
                                        </p:tav>
                                        <p:tav tm="96450">
                                          <p:val>
                                            <p:fltVal val="-7.3674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" presetID="39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sum">
                                        <p:cTn id="8" dur="4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3d.object.rotation.y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120">
                                          <p:val>
                                            <p:fltVal val="-0.0012"/>
                                          </p:val>
                                        </p:tav>
                                        <p:tav tm="2250">
                                          <p:val>
                                            <p:fltVal val="-0.0098"/>
                                          </p:val>
                                        </p:tav>
                                        <p:tav tm="3370">
                                          <p:val>
                                            <p:fltVal val="-0.033"/>
                                          </p:val>
                                        </p:tav>
                                        <p:tav tm="4490">
                                          <p:val>
                                            <p:fltVal val="-0.0789"/>
                                          </p:val>
                                        </p:tav>
                                        <p:tav tm="5620">
                                          <p:val>
                                            <p:fltVal val="-0.1548"/>
                                          </p:val>
                                        </p:tav>
                                        <p:tav tm="6740">
                                          <p:val>
                                            <p:fltVal val="-0.267"/>
                                          </p:val>
                                        </p:tav>
                                        <p:tav tm="7870">
                                          <p:val>
                                            <p:fltVal val="-0.4235"/>
                                          </p:val>
                                        </p:tav>
                                        <p:tav tm="8990">
                                          <p:val>
                                            <p:fltVal val="-0.6337"/>
                                          </p:val>
                                        </p:tav>
                                        <p:tav tm="10110">
                                          <p:val>
                                            <p:fltVal val="-0.9013"/>
                                          </p:val>
                                        </p:tav>
                                        <p:tav tm="11240">
                                          <p:val>
                                            <p:fltVal val="-1.2353"/>
                                          </p:val>
                                        </p:tav>
                                        <p:tav tm="12360">
                                          <p:val>
                                            <p:fltVal val="-1.647"/>
                                          </p:val>
                                        </p:tav>
                                        <p:tav tm="13480">
                                          <p:val>
                                            <p:fltVal val="-2.0869"/>
                                          </p:val>
                                        </p:tav>
                                        <p:tav tm="14610">
                                          <p:val>
                                            <p:fltVal val="-2.4538"/>
                                          </p:val>
                                        </p:tav>
                                        <p:tav tm="15730">
                                          <p:val>
                                            <p:fltVal val="-2.7534"/>
                                          </p:val>
                                        </p:tav>
                                        <p:tav tm="16850">
                                          <p:val>
                                            <p:fltVal val="-2.9876"/>
                                          </p:val>
                                        </p:tav>
                                        <p:tav tm="17980">
                                          <p:val>
                                            <p:fltVal val="-3.1669"/>
                                          </p:val>
                                        </p:tav>
                                        <p:tav tm="19100">
                                          <p:val>
                                            <p:fltVal val="-3.2996"/>
                                          </p:val>
                                        </p:tav>
                                        <p:tav tm="20220">
                                          <p:val>
                                            <p:fltVal val="-3.3906"/>
                                          </p:val>
                                        </p:tav>
                                        <p:tav tm="21350">
                                          <p:val>
                                            <p:fltVal val="-3.4488"/>
                                          </p:val>
                                        </p:tav>
                                        <p:tav tm="22470">
                                          <p:val>
                                            <p:fltVal val="-3.4815"/>
                                          </p:val>
                                        </p:tav>
                                        <p:tav tm="23600">
                                          <p:val>
                                            <p:fltVal val="-3.4961"/>
                                          </p:val>
                                        </p:tav>
                                        <p:tav tm="24720">
                                          <p:val>
                                            <p:fltVal val="-3.4998"/>
                                          </p:val>
                                        </p:tav>
                                        <p:tav tm="25840">
                                          <p:val>
                                            <p:fltVal val="-3.0301"/>
                                          </p:val>
                                        </p:tav>
                                        <p:tav tm="26970">
                                          <p:val>
                                            <p:fltVal val="-0.9661"/>
                                          </p:val>
                                        </p:tav>
                                        <p:tav tm="28090">
                                          <p:val>
                                            <p:fltVal val="2.1525"/>
                                          </p:val>
                                        </p:tav>
                                        <p:tav tm="29210">
                                          <p:val>
                                            <p:fltVal val="6.1215"/>
                                          </p:val>
                                        </p:tav>
                                        <p:tav tm="30340">
                                          <p:val>
                                            <p:fltVal val="10.8322"/>
                                          </p:val>
                                        </p:tav>
                                        <p:tav tm="31460">
                                          <p:val>
                                            <p:fltVal val="16.2132"/>
                                          </p:val>
                                        </p:tav>
                                        <p:tav tm="32580">
                                          <p:val>
                                            <p:fltVal val="22.2128"/>
                                          </p:val>
                                        </p:tav>
                                        <p:tav tm="33710">
                                          <p:val>
                                            <p:fltVal val="28.7297"/>
                                          </p:val>
                                        </p:tav>
                                        <p:tav tm="34830">
                                          <p:val>
                                            <p:fltVal val="35.8493"/>
                                          </p:val>
                                        </p:tav>
                                        <p:tav tm="35960">
                                          <p:val>
                                            <p:fltVal val="43.4888"/>
                                          </p:val>
                                        </p:tav>
                                        <p:tav tm="37080">
                                          <p:val>
                                            <p:fltVal val="51.6257"/>
                                          </p:val>
                                        </p:tav>
                                        <p:tav tm="38200">
                                          <p:val>
                                            <p:fltVal val="60.2402"/>
                                          </p:val>
                                        </p:tav>
                                        <p:tav tm="39330">
                                          <p:val>
                                            <p:fltVal val="69.3155"/>
                                          </p:val>
                                        </p:tav>
                                        <p:tav tm="40450">
                                          <p:val>
                                            <p:fltVal val="78.8364"/>
                                          </p:val>
                                        </p:tav>
                                        <p:tav tm="41570">
                                          <p:val>
                                            <p:fltVal val="88.6987"/>
                                          </p:val>
                                        </p:tav>
                                        <p:tav tm="42700">
                                          <p:val>
                                            <p:fltVal val="99.0679"/>
                                          </p:val>
                                        </p:tav>
                                        <p:tav tm="43820">
                                          <p:val>
                                            <p:fltVal val="109.8461"/>
                                          </p:val>
                                        </p:tav>
                                        <p:tav tm="44940">
                                          <p:val>
                                            <p:fltVal val="121.0232"/>
                                          </p:val>
                                        </p:tav>
                                        <p:tav tm="46070">
                                          <p:val>
                                            <p:fltVal val="132.5899"/>
                                          </p:val>
                                        </p:tav>
                                        <p:tav tm="47190">
                                          <p:val>
                                            <p:fltVal val="144.5376"/>
                                          </p:val>
                                        </p:tav>
                                        <p:tav tm="48310">
                                          <p:val>
                                            <p:fltVal val="156.85851"/>
                                          </p:val>
                                        </p:tav>
                                        <p:tav tm="49440">
                                          <p:val>
                                            <p:fltVal val="169.43021"/>
                                          </p:val>
                                        </p:tav>
                                        <p:tav tm="50560">
                                          <p:val>
                                            <p:fltVal val="182.34309"/>
                                          </p:val>
                                        </p:tav>
                                        <p:tav tm="51690">
                                          <p:val>
                                            <p:fltVal val="195.1411"/>
                                          </p:val>
                                        </p:tav>
                                        <p:tav tm="52810">
                                          <p:val>
                                            <p:fltVal val="207.6945"/>
                                          </p:val>
                                        </p:tav>
                                        <p:tav tm="53930">
                                          <p:val>
                                            <p:fltVal val="219.77251"/>
                                          </p:val>
                                        </p:tav>
                                        <p:tav tm="55060">
                                          <p:val>
                                            <p:fltVal val="231.4814"/>
                                          </p:val>
                                        </p:tav>
                                        <p:tav tm="56180">
                                          <p:val>
                                            <p:fltVal val="242.91341"/>
                                          </p:val>
                                        </p:tav>
                                        <p:tav tm="57300">
                                          <p:val>
                                            <p:fltVal val="253.8558"/>
                                          </p:val>
                                        </p:tav>
                                        <p:tav tm="58430">
                                          <p:val>
                                            <p:fltVal val="264.40329"/>
                                          </p:val>
                                        </p:tav>
                                        <p:tav tm="59550">
                                          <p:val>
                                            <p:fltVal val="274.63501"/>
                                          </p:val>
                                        </p:tav>
                                        <p:tav tm="60670">
                                          <p:val>
                                            <p:fltVal val="284.35721"/>
                                          </p:val>
                                        </p:tav>
                                        <p:tav tm="61800">
                                          <p:val>
                                            <p:fltVal val="293.6507"/>
                                          </p:val>
                                        </p:tav>
                                        <p:tav tm="62920">
                                          <p:val>
                                            <p:fltVal val="302.57959"/>
                                          </p:val>
                                        </p:tav>
                                        <p:tav tm="64040">
                                          <p:val>
                                            <p:fltVal val="310.96921"/>
                                          </p:val>
                                        </p:tav>
                                        <p:tav tm="65170">
                                          <p:val>
                                            <p:fltVal val="318.88379"/>
                                          </p:val>
                                        </p:tav>
                                        <p:tav tm="66290">
                                          <p:val>
                                            <p:fltVal val="326.36801"/>
                                          </p:val>
                                        </p:tav>
                                        <p:tav tm="67420">
                                          <p:val>
                                            <p:fltVal val="333.26511"/>
                                          </p:val>
                                        </p:tav>
                                        <p:tav tm="68540">
                                          <p:val>
                                            <p:fltVal val="339.6712"/>
                                          </p:val>
                                        </p:tav>
                                        <p:tav tm="69660">
                                          <p:val>
                                            <p:fltVal val="345.43851"/>
                                          </p:val>
                                        </p:tav>
                                        <p:tav tm="70790">
                                          <p:val>
                                            <p:fltVal val="350.58469"/>
                                          </p:val>
                                        </p:tav>
                                        <p:tav tm="71910">
                                          <p:val>
                                            <p:fltVal val="355.09189"/>
                                          </p:val>
                                        </p:tav>
                                        <p:tav tm="73030">
                                          <p:val>
                                            <p:fltVal val="358.80179"/>
                                          </p:val>
                                        </p:tav>
                                        <p:tav tm="74160">
                                          <p:val>
                                            <p:fltVal val="361.63531"/>
                                          </p:val>
                                        </p:tav>
                                        <p:tav tm="75280">
                                          <p:val>
                                            <p:fltVal val="363.345"/>
                                          </p:val>
                                        </p:tav>
                                        <p:tav tm="76400">
                                          <p:val>
                                            <p:fltVal val="363.4978"/>
                                          </p:val>
                                        </p:tav>
                                        <p:tav tm="77530">
                                          <p:val>
                                            <p:fltVal val="363.47061"/>
                                          </p:val>
                                        </p:tav>
                                        <p:tav tm="78650">
                                          <p:val>
                                            <p:fltVal val="363.38339"/>
                                          </p:val>
                                        </p:tav>
                                        <p:tav tm="79780">
                                          <p:val>
                                            <p:fltVal val="363.20349"/>
                                          </p:val>
                                        </p:tav>
                                        <p:tav tm="80900">
                                          <p:val>
                                            <p:fltVal val="362.8963"/>
                                          </p:val>
                                        </p:tav>
                                        <p:tav tm="82020">
                                          <p:val>
                                            <p:fltVal val="362.4227"/>
                                          </p:val>
                                        </p:tav>
                                        <p:tav tm="83150">
                                          <p:val>
                                            <p:fltVal val="361.7569"/>
                                          </p:val>
                                        </p:tav>
                                        <p:tav tm="84270">
                                          <p:val>
                                            <p:fltVal val="361.0874"/>
                                          </p:val>
                                        </p:tav>
                                        <p:tav tm="85390">
                                          <p:val>
                                            <p:fltVal val="360.6105"/>
                                          </p:val>
                                        </p:tav>
                                        <p:tav tm="86520">
                                          <p:val>
                                            <p:fltVal val="360.30069"/>
                                          </p:val>
                                        </p:tav>
                                        <p:tav tm="87640">
                                          <p:val>
                                            <p:fltVal val="360.1188"/>
                                          </p:val>
                                        </p:tav>
                                        <p:tav tm="88760">
                                          <p:val>
                                            <p:fltVal val="360.03021"/>
                                          </p:val>
                                        </p:tav>
                                        <p:tav tm="89890">
                                          <p:val>
                                            <p:fltVal val="360.00229"/>
                                          </p:val>
                                        </p:tav>
                                        <p:tav tm="91010">
                                          <p:val>
                                            <p:fltVal val="360"/>
                                          </p:val>
                                        </p:tav>
                                        <p:tav tm="92130">
                                          <p:val>
                                            <p:fltVal val="360"/>
                                          </p:val>
                                        </p:tav>
                                        <p:tav tm="93260">
                                          <p:val>
                                            <p:fltVal val="360"/>
                                          </p:val>
                                        </p:tav>
                                        <p:tav tm="94380">
                                          <p:val>
                                            <p:fltVal val="360"/>
                                          </p:val>
                                        </p:tav>
                                        <p:tav tm="95510">
                                          <p:val>
                                            <p:fltVal val="360"/>
                                          </p:val>
                                        </p:tav>
                                        <p:tav tm="96630">
                                          <p:val>
                                            <p:fltVal val="360"/>
                                          </p:val>
                                        </p:tav>
                                        <p:tav tm="97750">
                                          <p:val>
                                            <p:fltVal val="360"/>
                                          </p:val>
                                        </p:tav>
                                        <p:tav tm="9888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36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sum">
                                        <p:cTn id="9" dur="4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3d.object.translation.y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120">
                                          <p:val>
                                            <p:fltVal val="0"/>
                                          </p:val>
                                        </p:tav>
                                        <p:tav tm="2250">
                                          <p:val>
                                            <p:fltVal val="-10E-5"/>
                                          </p:val>
                                        </p:tav>
                                        <p:tav tm="3370">
                                          <p:val>
                                            <p:fltVal val="-0.0004"/>
                                          </p:val>
                                        </p:tav>
                                        <p:tav tm="4490">
                                          <p:val>
                                            <p:fltVal val="-0.0011"/>
                                          </p:val>
                                        </p:tav>
                                        <p:tav tm="5620">
                                          <p:val>
                                            <p:fltVal val="-0.0021"/>
                                          </p:val>
                                        </p:tav>
                                        <p:tav tm="6740">
                                          <p:val>
                                            <p:fltVal val="-0.0037"/>
                                          </p:val>
                                        </p:tav>
                                        <p:tav tm="7870">
                                          <p:val>
                                            <p:fltVal val="-0.0059"/>
                                          </p:val>
                                        </p:tav>
                                        <p:tav tm="8990">
                                          <p:val>
                                            <p:fltVal val="-0.0088"/>
                                          </p:val>
                                        </p:tav>
                                        <p:tav tm="10110">
                                          <p:val>
                                            <p:fltVal val="-0.0125"/>
                                          </p:val>
                                        </p:tav>
                                        <p:tav tm="11240">
                                          <p:val>
                                            <p:fltVal val="-0.0162"/>
                                          </p:val>
                                        </p:tav>
                                        <p:tav tm="12360">
                                          <p:val>
                                            <p:fltVal val="-0.0191"/>
                                          </p:val>
                                        </p:tav>
                                        <p:tav tm="13480">
                                          <p:val>
                                            <p:fltVal val="-0.0213"/>
                                          </p:val>
                                        </p:tav>
                                        <p:tav tm="14610">
                                          <p:val>
                                            <p:fltVal val="-0.0228"/>
                                          </p:val>
                                        </p:tav>
                                        <p:tav tm="15730">
                                          <p:val>
                                            <p:fltVal val="-0.0239"/>
                                          </p:val>
                                        </p:tav>
                                        <p:tav tm="16850">
                                          <p:val>
                                            <p:fltVal val="-0.0245"/>
                                          </p:val>
                                        </p:tav>
                                        <p:tav tm="17980">
                                          <p:val>
                                            <p:fltVal val="-0.0248"/>
                                          </p:val>
                                        </p:tav>
                                        <p:tav tm="19100">
                                          <p:val>
                                            <p:fltVal val="-0.0249"/>
                                          </p:val>
                                        </p:tav>
                                        <p:tav tm="20220">
                                          <p:val>
                                            <p:fltVal val="-0.0249"/>
                                          </p:val>
                                        </p:tav>
                                        <p:tav tm="21350">
                                          <p:val>
                                            <p:fltVal val="-0.0248"/>
                                          </p:val>
                                        </p:tav>
                                        <p:tav tm="22470">
                                          <p:val>
                                            <p:fltVal val="-0.0241"/>
                                          </p:val>
                                        </p:tav>
                                        <p:tav tm="23600">
                                          <p:val>
                                            <p:fltVal val="-0.022"/>
                                          </p:val>
                                        </p:tav>
                                        <p:tav tm="24720">
                                          <p:val>
                                            <p:fltVal val="-0.0179"/>
                                          </p:val>
                                        </p:tav>
                                        <p:tav tm="25840">
                                          <p:val>
                                            <p:fltVal val="-0.0113"/>
                                          </p:val>
                                        </p:tav>
                                        <p:tav tm="26970">
                                          <p:val>
                                            <p:fltVal val="-0.0013"/>
                                          </p:val>
                                        </p:tav>
                                        <p:tav tm="28090">
                                          <p:val>
                                            <p:fltVal val="0.0124"/>
                                          </p:val>
                                        </p:tav>
                                        <p:tav tm="29210">
                                          <p:val>
                                            <p:fltVal val="0.0309"/>
                                          </p:val>
                                        </p:tav>
                                        <p:tav tm="30340">
                                          <p:val>
                                            <p:fltVal val="0.0546"/>
                                          </p:val>
                                        </p:tav>
                                        <p:tav tm="31460">
                                          <p:val>
                                            <p:fltVal val="0.0842"/>
                                          </p:val>
                                        </p:tav>
                                        <p:tav tm="32580">
                                          <p:val>
                                            <p:fltVal val="0.1204"/>
                                          </p:val>
                                        </p:tav>
                                        <p:tav tm="33710">
                                          <p:val>
                                            <p:fltVal val="0.1634"/>
                                          </p:val>
                                        </p:tav>
                                        <p:tav tm="34830">
                                          <p:val>
                                            <p:fltVal val="0.2145"/>
                                          </p:val>
                                        </p:tav>
                                        <p:tav tm="35960">
                                          <p:val>
                                            <p:fltVal val="0.2711"/>
                                          </p:val>
                                        </p:tav>
                                        <p:tav tm="37080">
                                          <p:val>
                                            <p:fltVal val="0.3207"/>
                                          </p:val>
                                        </p:tav>
                                        <p:tav tm="38200">
                                          <p:val>
                                            <p:fltVal val="0.3625"/>
                                          </p:val>
                                        </p:tav>
                                        <p:tav tm="39330">
                                          <p:val>
                                            <p:fltVal val="0.3973"/>
                                          </p:val>
                                        </p:tav>
                                        <p:tav tm="40450">
                                          <p:val>
                                            <p:fltVal val="0.4256"/>
                                          </p:val>
                                        </p:tav>
                                        <p:tav tm="41570">
                                          <p:val>
                                            <p:fltVal val="0.448"/>
                                          </p:val>
                                        </p:tav>
                                        <p:tav tm="42700">
                                          <p:val>
                                            <p:fltVal val="0.4655"/>
                                          </p:val>
                                        </p:tav>
                                        <p:tav tm="43820">
                                          <p:val>
                                            <p:fltVal val="0.4786"/>
                                          </p:val>
                                        </p:tav>
                                        <p:tav tm="44940">
                                          <p:val>
                                            <p:fltVal val="0.4878"/>
                                          </p:val>
                                        </p:tav>
                                        <p:tav tm="46070">
                                          <p:val>
                                            <p:fltVal val="0.4939"/>
                                          </p:val>
                                        </p:tav>
                                        <p:tav tm="47190">
                                          <p:val>
                                            <p:fltVal val="0.4975"/>
                                          </p:val>
                                        </p:tav>
                                        <p:tav tm="48310">
                                          <p:val>
                                            <p:fltVal val="0.4993"/>
                                          </p:val>
                                        </p:tav>
                                        <p:tav tm="49440">
                                          <p:val>
                                            <p:fltVal val="0.4999"/>
                                          </p:val>
                                        </p:tav>
                                        <p:tav tm="50560">
                                          <p:val>
                                            <p:fltVal val="0.4999"/>
                                          </p:val>
                                        </p:tav>
                                        <p:tav tm="51690">
                                          <p:val>
                                            <p:fltVal val="0.4998"/>
                                          </p:val>
                                        </p:tav>
                                        <p:tav tm="52810">
                                          <p:val>
                                            <p:fltVal val="0.4988"/>
                                          </p:val>
                                        </p:tav>
                                        <p:tav tm="53930">
                                          <p:val>
                                            <p:fltVal val="0.4965"/>
                                          </p:val>
                                        </p:tav>
                                        <p:tav tm="55060">
                                          <p:val>
                                            <p:fltVal val="0.4921"/>
                                          </p:val>
                                        </p:tav>
                                        <p:tav tm="56180">
                                          <p:val>
                                            <p:fltVal val="0.485"/>
                                          </p:val>
                                        </p:tav>
                                        <p:tav tm="57300">
                                          <p:val>
                                            <p:fltVal val="0.4746"/>
                                          </p:val>
                                        </p:tav>
                                        <p:tav tm="58430">
                                          <p:val>
                                            <p:fltVal val="0.4603"/>
                                          </p:val>
                                        </p:tav>
                                        <p:tav tm="59550">
                                          <p:val>
                                            <p:fltVal val="0.4411"/>
                                          </p:val>
                                        </p:tav>
                                        <p:tav tm="60670">
                                          <p:val>
                                            <p:fltVal val="0.4169"/>
                                          </p:val>
                                        </p:tav>
                                        <p:tav tm="61800">
                                          <p:val>
                                            <p:fltVal val="0.3868"/>
                                          </p:val>
                                        </p:tav>
                                        <p:tav tm="62920">
                                          <p:val>
                                            <p:fltVal val="0.3499"/>
                                          </p:val>
                                        </p:tav>
                                        <p:tav tm="64040">
                                          <p:val>
                                            <p:fltVal val="0.306"/>
                                          </p:val>
                                        </p:tav>
                                        <p:tav tm="65170">
                                          <p:val>
                                            <p:fltVal val="0.2544"/>
                                          </p:val>
                                        </p:tav>
                                        <p:tav tm="66290">
                                          <p:val>
                                            <p:fltVal val="0.1981"/>
                                          </p:val>
                                        </p:tav>
                                        <p:tav tm="67420">
                                          <p:val>
                                            <p:fltVal val="0.1498"/>
                                          </p:val>
                                        </p:tav>
                                        <p:tav tm="68540">
                                          <p:val>
                                            <p:fltVal val="0.1087"/>
                                          </p:val>
                                        </p:tav>
                                        <p:tav tm="69660">
                                          <p:val>
                                            <p:fltVal val="0.0748"/>
                                          </p:val>
                                        </p:tav>
                                        <p:tav tm="70790">
                                          <p:val>
                                            <p:fltVal val="0.0473"/>
                                          </p:val>
                                        </p:tav>
                                        <p:tav tm="71910">
                                          <p:val>
                                            <p:fltVal val="0.0251"/>
                                          </p:val>
                                        </p:tav>
                                        <p:tav tm="73030">
                                          <p:val>
                                            <p:fltVal val="0.0082"/>
                                          </p:val>
                                        </p:tav>
                                        <p:tav tm="74160">
                                          <p:val>
                                            <p:fltVal val="-0.0044"/>
                                          </p:val>
                                        </p:tav>
                                        <p:tav tm="75280">
                                          <p:val>
                                            <p:fltVal val="-0.0134"/>
                                          </p:val>
                                        </p:tav>
                                        <p:tav tm="76400">
                                          <p:val>
                                            <p:fltVal val="-0.0192"/>
                                          </p:val>
                                        </p:tav>
                                        <p:tav tm="77530">
                                          <p:val>
                                            <p:fltVal val="-0.0227"/>
                                          </p:val>
                                        </p:tav>
                                        <p:tav tm="78650">
                                          <p:val>
                                            <p:fltVal val="-0.0244"/>
                                          </p:val>
                                        </p:tav>
                                        <p:tav tm="79780">
                                          <p:val>
                                            <p:fltVal val="-0.0249"/>
                                          </p:val>
                                        </p:tav>
                                        <p:tav tm="80900">
                                          <p:val>
                                            <p:fltVal val="-0.0249"/>
                                          </p:val>
                                        </p:tav>
                                        <p:tav tm="82020">
                                          <p:val>
                                            <p:fltVal val="-0.0244"/>
                                          </p:val>
                                        </p:tav>
                                        <p:tav tm="83150">
                                          <p:val>
                                            <p:fltVal val="-0.0219"/>
                                          </p:val>
                                        </p:tav>
                                        <p:tav tm="84270">
                                          <p:val>
                                            <p:fltVal val="-0.0156"/>
                                          </p:val>
                                        </p:tav>
                                        <p:tav tm="85390">
                                          <p:val>
                                            <p:fltVal val="-0.0039"/>
                                          </p:val>
                                        </p:tav>
                                        <p:tav tm="86520">
                                          <p:val>
                                            <p:fltVal val="0.0104"/>
                                          </p:val>
                                        </p:tav>
                                        <p:tav tm="87640">
                                          <p:val>
                                            <p:fltVal val="0.0192"/>
                                          </p:val>
                                        </p:tav>
                                        <p:tav tm="88760">
                                          <p:val>
                                            <p:fltVal val="0.0235"/>
                                          </p:val>
                                        </p:tav>
                                        <p:tav tm="89890">
                                          <p:val>
                                            <p:fltVal val="0.0248"/>
                                          </p:val>
                                        </p:tav>
                                        <p:tav tm="91010">
                                          <p:val>
                                            <p:fltVal val="0.0249"/>
                                          </p:val>
                                        </p:tav>
                                        <p:tav tm="92130">
                                          <p:val>
                                            <p:fltVal val="0.0247"/>
                                          </p:val>
                                        </p:tav>
                                        <p:tav tm="93260">
                                          <p:val>
                                            <p:fltVal val="0.0234"/>
                                          </p:val>
                                        </p:tav>
                                        <p:tav tm="94380">
                                          <p:val>
                                            <p:fltVal val="0.0202"/>
                                          </p:val>
                                        </p:tav>
                                        <p:tav tm="95510">
                                          <p:val>
                                            <p:fltVal val="0.0143"/>
                                          </p:val>
                                        </p:tav>
                                        <p:tav tm="96630">
                                          <p:val>
                                            <p:fltVal val="0.0071"/>
                                          </p:val>
                                        </p:tav>
                                        <p:tav tm="97750">
                                          <p:val>
                                            <p:fltVal val="0.0027"/>
                                          </p:val>
                                        </p:tav>
                                        <p:tav tm="98880">
                                          <p:val>
                                            <p:fltVal val="0.0007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mult">
                                        <p:cTn id="10" dur="4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3d.object.scale.x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1"/>
                                          </p:val>
                                        </p:tav>
                                        <p:tav tm="1120">
                                          <p:val>
                                            <p:fltVal val="1"/>
                                          </p:val>
                                        </p:tav>
                                        <p:tav tm="2250">
                                          <p:val>
                                            <p:fltVal val="1.0002"/>
                                          </p:val>
                                        </p:tav>
                                        <p:tav tm="3370">
                                          <p:val>
                                            <p:fltVal val="1.0009"/>
                                          </p:val>
                                        </p:tav>
                                        <p:tav tm="4490">
                                          <p:val>
                                            <p:fltVal val="1.0023"/>
                                          </p:val>
                                        </p:tav>
                                        <p:tav tm="5620">
                                          <p:val>
                                            <p:fltVal val="1.0046"/>
                                          </p:val>
                                        </p:tav>
                                        <p:tav tm="6740">
                                          <p:val>
                                            <p:fltVal val="1.008"/>
                                          </p:val>
                                        </p:tav>
                                        <p:tav tm="7870">
                                          <p:val>
                                            <p:fltVal val="1.0127"/>
                                          </p:val>
                                        </p:tav>
                                        <p:tav tm="8990">
                                          <p:val>
                                            <p:fltVal val="1.019"/>
                                          </p:val>
                                        </p:tav>
                                        <p:tav tm="10110">
                                          <p:val>
                                            <p:fltVal val="1.0271"/>
                                          </p:val>
                                        </p:tav>
                                        <p:tav tm="11240">
                                          <p:val>
                                            <p:fltVal val="1.0351"/>
                                          </p:val>
                                        </p:tav>
                                        <p:tav tm="12360">
                                          <p:val>
                                            <p:fltVal val="1.0414"/>
                                          </p:val>
                                        </p:tav>
                                        <p:tav tm="13480">
                                          <p:val>
                                            <p:fltVal val="1.046"/>
                                          </p:val>
                                        </p:tav>
                                        <p:tav tm="14610">
                                          <p:val>
                                            <p:fltVal val="1.0494"/>
                                          </p:val>
                                        </p:tav>
                                        <p:tav tm="15730">
                                          <p:val>
                                            <p:fltVal val="1.0516"/>
                                          </p:val>
                                        </p:tav>
                                        <p:tav tm="16850">
                                          <p:val>
                                            <p:fltVal val="1.053"/>
                                          </p:val>
                                        </p:tav>
                                        <p:tav tm="17980">
                                          <p:val>
                                            <p:fltVal val="1.0537"/>
                                          </p:val>
                                        </p:tav>
                                        <p:tav tm="19100">
                                          <p:val>
                                            <p:fltVal val="1.0539"/>
                                          </p:val>
                                        </p:tav>
                                        <p:tav tm="20220">
                                          <p:val>
                                            <p:fltVal val="1.054"/>
                                          </p:val>
                                        </p:tav>
                                        <p:tav tm="21350">
                                          <p:val>
                                            <p:fltVal val="1.0536"/>
                                          </p:val>
                                        </p:tav>
                                        <p:tav tm="22470">
                                          <p:val>
                                            <p:fltVal val="1.0515"/>
                                          </p:val>
                                        </p:tav>
                                        <p:tav tm="23600">
                                          <p:val>
                                            <p:fltVal val="1.0457"/>
                                          </p:val>
                                        </p:tav>
                                        <p:tav tm="24720">
                                          <p:val>
                                            <p:fltVal val="1.0344"/>
                                          </p:val>
                                        </p:tav>
                                        <p:tav tm="25840">
                                          <p:val>
                                            <p:fltVal val="1.0183"/>
                                          </p:val>
                                        </p:tav>
                                        <p:tav tm="26970">
                                          <p:val>
                                            <p:fltVal val="1.0076"/>
                                          </p:val>
                                        </p:tav>
                                        <p:tav tm="28090">
                                          <p:val>
                                            <p:fltVal val="1.0021"/>
                                          </p:val>
                                        </p:tav>
                                        <p:tav tm="29210">
                                          <p:val>
                                            <p:fltVal val="1.0002"/>
                                          </p:val>
                                        </p:tav>
                                        <p:tav tm="30340">
                                          <p:val>
                                            <p:fltVal val="1"/>
                                          </p:val>
                                        </p:tav>
                                        <p:tav tm="31460">
                                          <p:val>
                                            <p:fltVal val="1"/>
                                          </p:val>
                                        </p:tav>
                                        <p:tav tm="32580">
                                          <p:val>
                                            <p:fltVal val="1"/>
                                          </p:val>
                                        </p:tav>
                                        <p:tav tm="33710">
                                          <p:val>
                                            <p:fltVal val="1"/>
                                          </p:val>
                                        </p:tav>
                                        <p:tav tm="34830">
                                          <p:val>
                                            <p:fltVal val="1"/>
                                          </p:val>
                                        </p:tav>
                                        <p:tav tm="35960">
                                          <p:val>
                                            <p:fltVal val="1"/>
                                          </p:val>
                                        </p:tav>
                                        <p:tav tm="37080">
                                          <p:val>
                                            <p:fltVal val="1"/>
                                          </p:val>
                                        </p:tav>
                                        <p:tav tm="38200">
                                          <p:val>
                                            <p:fltVal val="1"/>
                                          </p:val>
                                        </p:tav>
                                        <p:tav tm="39330">
                                          <p:val>
                                            <p:fltVal val="1"/>
                                          </p:val>
                                        </p:tav>
                                        <p:tav tm="40450">
                                          <p:val>
                                            <p:fltVal val="1"/>
                                          </p:val>
                                        </p:tav>
                                        <p:tav tm="41570">
                                          <p:val>
                                            <p:fltVal val="1"/>
                                          </p:val>
                                        </p:tav>
                                        <p:tav tm="42700">
                                          <p:val>
                                            <p:fltVal val="1"/>
                                          </p:val>
                                        </p:tav>
                                        <p:tav tm="43820">
                                          <p:val>
                                            <p:fltVal val="1"/>
                                          </p:val>
                                        </p:tav>
                                        <p:tav tm="44940">
                                          <p:val>
                                            <p:fltVal val="1"/>
                                          </p:val>
                                        </p:tav>
                                        <p:tav tm="46070">
                                          <p:val>
                                            <p:fltVal val="1"/>
                                          </p:val>
                                        </p:tav>
                                        <p:tav tm="47190">
                                          <p:val>
                                            <p:fltVal val="1"/>
                                          </p:val>
                                        </p:tav>
                                        <p:tav tm="48310">
                                          <p:val>
                                            <p:fltVal val="1"/>
                                          </p:val>
                                        </p:tav>
                                        <p:tav tm="49440">
                                          <p:val>
                                            <p:fltVal val="1"/>
                                          </p:val>
                                        </p:tav>
                                        <p:tav tm="50560">
                                          <p:val>
                                            <p:fltVal val="1"/>
                                          </p:val>
                                        </p:tav>
                                        <p:tav tm="51690">
                                          <p:val>
                                            <p:fltVal val="1"/>
                                          </p:val>
                                        </p:tav>
                                        <p:tav tm="52810">
                                          <p:val>
                                            <p:fltVal val="1"/>
                                          </p:val>
                                        </p:tav>
                                        <p:tav tm="53930">
                                          <p:val>
                                            <p:fltVal val="1"/>
                                          </p:val>
                                        </p:tav>
                                        <p:tav tm="55060">
                                          <p:val>
                                            <p:fltVal val="1"/>
                                          </p:val>
                                        </p:tav>
                                        <p:tav tm="56180">
                                          <p:val>
                                            <p:fltVal val="1"/>
                                          </p:val>
                                        </p:tav>
                                        <p:tav tm="57300">
                                          <p:val>
                                            <p:fltVal val="1"/>
                                          </p:val>
                                        </p:tav>
                                        <p:tav tm="58430">
                                          <p:val>
                                            <p:fltVal val="1"/>
                                          </p:val>
                                        </p:tav>
                                        <p:tav tm="59550">
                                          <p:val>
                                            <p:fltVal val="1"/>
                                          </p:val>
                                        </p:tav>
                                        <p:tav tm="60670">
                                          <p:val>
                                            <p:fltVal val="1"/>
                                          </p:val>
                                        </p:tav>
                                        <p:tav tm="61800">
                                          <p:val>
                                            <p:fltVal val="1"/>
                                          </p:val>
                                        </p:tav>
                                        <p:tav tm="62920">
                                          <p:val>
                                            <p:fltVal val="1"/>
                                          </p:val>
                                        </p:tav>
                                        <p:tav tm="64040">
                                          <p:val>
                                            <p:fltVal val="1"/>
                                          </p:val>
                                        </p:tav>
                                        <p:tav tm="65170">
                                          <p:val>
                                            <p:fltVal val="1"/>
                                          </p:val>
                                        </p:tav>
                                        <p:tav tm="66290">
                                          <p:val>
                                            <p:fltVal val="1"/>
                                          </p:val>
                                        </p:tav>
                                        <p:tav tm="67420">
                                          <p:val>
                                            <p:fltVal val="1"/>
                                          </p:val>
                                        </p:tav>
                                        <p:tav tm="68540">
                                          <p:val>
                                            <p:fltVal val="1.0006"/>
                                          </p:val>
                                        </p:tav>
                                        <p:tav tm="69660">
                                          <p:val>
                                            <p:fltVal val="1.0024"/>
                                          </p:val>
                                        </p:tav>
                                        <p:tav tm="70790">
                                          <p:val>
                                            <p:fltVal val="1.006"/>
                                          </p:val>
                                        </p:tav>
                                        <p:tav tm="71910">
                                          <p:val>
                                            <p:fltVal val="1.0121"/>
                                          </p:val>
                                        </p:tav>
                                        <p:tav tm="73030">
                                          <p:val>
                                            <p:fltVal val="1.0213"/>
                                          </p:val>
                                        </p:tav>
                                        <p:tav tm="74160">
                                          <p:val>
                                            <p:fltVal val="1.0331"/>
                                          </p:val>
                                        </p:tav>
                                        <p:tav tm="75280">
                                          <p:val>
                                            <p:fltVal val="1.0422"/>
                                          </p:val>
                                        </p:tav>
                                        <p:tav tm="76400">
                                          <p:val>
                                            <p:fltVal val="1.0482"/>
                                          </p:val>
                                        </p:tav>
                                        <p:tav tm="77530">
                                          <p:val>
                                            <p:fltVal val="1.0516"/>
                                          </p:val>
                                        </p:tav>
                                        <p:tav tm="78650">
                                          <p:val>
                                            <p:fltVal val="1.0534"/>
                                          </p:val>
                                        </p:tav>
                                        <p:tav tm="79780">
                                          <p:val>
                                            <p:fltVal val="1.0539"/>
                                          </p:val>
                                        </p:tav>
                                        <p:tav tm="80900">
                                          <p:val>
                                            <p:fltVal val="1.0539"/>
                                          </p:val>
                                        </p:tav>
                                        <p:tav tm="82020">
                                          <p:val>
                                            <p:fltVal val="1.0534"/>
                                          </p:val>
                                        </p:tav>
                                        <p:tav tm="83150">
                                          <p:val>
                                            <p:fltVal val="1.0506"/>
                                          </p:val>
                                        </p:tav>
                                        <p:tav tm="84270">
                                          <p:val>
                                            <p:fltVal val="1.0439"/>
                                          </p:val>
                                        </p:tav>
                                        <p:tav tm="85390">
                                          <p:val>
                                            <p:fltVal val="1.0312"/>
                                          </p:val>
                                        </p:tav>
                                        <p:tav tm="86520">
                                          <p:val>
                                            <p:fltVal val="1.0156"/>
                                          </p:val>
                                        </p:tav>
                                        <p:tav tm="87640">
                                          <p:val>
                                            <p:fltVal val="1.0061"/>
                                          </p:val>
                                        </p:tav>
                                        <p:tav tm="88760">
                                          <p:val>
                                            <p:fltVal val="1.0015"/>
                                          </p:val>
                                        </p:tav>
                                        <p:tav tm="89890">
                                          <p:val>
                                            <p:fltVal val="1.0001"/>
                                          </p:val>
                                        </p:tav>
                                        <p:tav tm="91010">
                                          <p:val>
                                            <p:fltVal val="1"/>
                                          </p:val>
                                        </p:tav>
                                        <p:tav tm="92130">
                                          <p:val>
                                            <p:fltVal val="1"/>
                                          </p:val>
                                        </p:tav>
                                        <p:tav tm="93260">
                                          <p:val>
                                            <p:fltVal val="1"/>
                                          </p:val>
                                        </p:tav>
                                        <p:tav tm="94380">
                                          <p:val>
                                            <p:fltVal val="1"/>
                                          </p:val>
                                        </p:tav>
                                        <p:tav tm="95510">
                                          <p:val>
                                            <p:fltVal val="1"/>
                                          </p:val>
                                        </p:tav>
                                        <p:tav tm="96630">
                                          <p:val>
                                            <p:fltVal val="1"/>
                                          </p:val>
                                        </p:tav>
                                        <p:tav tm="97750">
                                          <p:val>
                                            <p:fltVal val="1"/>
                                          </p:val>
                                        </p:tav>
                                        <p:tav tm="98880">
                                          <p:val>
                                            <p:fltVal val="1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mult">
                                        <p:cTn id="11" dur="4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3d.object.scale.y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1"/>
                                          </p:val>
                                        </p:tav>
                                        <p:tav tm="1120">
                                          <p:val>
                                            <p:fltVal val="0.9999"/>
                                          </p:val>
                                        </p:tav>
                                        <p:tav tm="2250">
                                          <p:val>
                                            <p:fltVal val="0.9994"/>
                                          </p:val>
                                        </p:tav>
                                        <p:tav tm="3370">
                                          <p:val>
                                            <p:fltVal val="0.9981"/>
                                          </p:val>
                                        </p:tav>
                                        <p:tav tm="4490">
                                          <p:val>
                                            <p:fltVal val="0.9955"/>
                                          </p:val>
                                        </p:tav>
                                        <p:tav tm="5620">
                                          <p:val>
                                            <p:fltVal val="0.9913"/>
                                          </p:val>
                                        </p:tav>
                                        <p:tav tm="6740">
                                          <p:val>
                                            <p:fltVal val="0.985"/>
                                          </p:val>
                                        </p:tav>
                                        <p:tav tm="7870">
                                          <p:val>
                                            <p:fltVal val="0.9763"/>
                                          </p:val>
                                        </p:tav>
                                        <p:tav tm="8990">
                                          <p:val>
                                            <p:fltVal val="0.9646"/>
                                          </p:val>
                                        </p:tav>
                                        <p:tav tm="10110">
                                          <p:val>
                                            <p:fltVal val="0.9497"/>
                                          </p:val>
                                        </p:tav>
                                        <p:tav tm="11240">
                                          <p:val>
                                            <p:fltVal val="0.9348"/>
                                          </p:val>
                                        </p:tav>
                                        <p:tav tm="12360">
                                          <p:val>
                                            <p:fltVal val="0.9232"/>
                                          </p:val>
                                        </p:tav>
                                        <p:tav tm="13480">
                                          <p:val>
                                            <p:fltVal val="0.9146"/>
                                          </p:val>
                                        </p:tav>
                                        <p:tav tm="14610">
                                          <p:val>
                                            <p:fltVal val="0.9084"/>
                                          </p:val>
                                        </p:tav>
                                        <p:tav tm="15730">
                                          <p:val>
                                            <p:fltVal val="0.9042"/>
                                          </p:val>
                                        </p:tav>
                                        <p:tav tm="16850">
                                          <p:val>
                                            <p:fltVal val="0.9017"/>
                                          </p:val>
                                        </p:tav>
                                        <p:tav tm="17980">
                                          <p:val>
                                            <p:fltVal val="0.9005"/>
                                          </p:val>
                                        </p:tav>
                                        <p:tav tm="19100">
                                          <p:val>
                                            <p:fltVal val="0.9"/>
                                          </p:val>
                                        </p:tav>
                                        <p:tav tm="20220">
                                          <p:val>
                                            <p:fltVal val="0.8999"/>
                                          </p:val>
                                        </p:tav>
                                        <p:tav tm="21350">
                                          <p:val>
                                            <p:fltVal val="0.9006"/>
                                          </p:val>
                                        </p:tav>
                                        <p:tav tm="22470">
                                          <p:val>
                                            <p:fltVal val="0.9046"/>
                                          </p:val>
                                        </p:tav>
                                        <p:tav tm="23600">
                                          <p:val>
                                            <p:fltVal val="0.9153"/>
                                          </p:val>
                                        </p:tav>
                                        <p:tav tm="24720">
                                          <p:val>
                                            <p:fltVal val="0.9362"/>
                                          </p:val>
                                        </p:tav>
                                        <p:tav tm="25840">
                                          <p:val>
                                            <p:fltVal val="0.9659"/>
                                          </p:val>
                                        </p:tav>
                                        <p:tav tm="26970">
                                          <p:val>
                                            <p:fltVal val="0.9858"/>
                                          </p:val>
                                        </p:tav>
                                        <p:tav tm="28090">
                                          <p:val>
                                            <p:fltVal val="0.9959"/>
                                          </p:val>
                                        </p:tav>
                                        <p:tav tm="29210">
                                          <p:val>
                                            <p:fltVal val="0.9995"/>
                                          </p:val>
                                        </p:tav>
                                        <p:tav tm="30340">
                                          <p:val>
                                            <p:fltVal val="1"/>
                                          </p:val>
                                        </p:tav>
                                        <p:tav tm="31460">
                                          <p:val>
                                            <p:fltVal val="1"/>
                                          </p:val>
                                        </p:tav>
                                        <p:tav tm="32580">
                                          <p:val>
                                            <p:fltVal val="1"/>
                                          </p:val>
                                        </p:tav>
                                        <p:tav tm="33710">
                                          <p:val>
                                            <p:fltVal val="1"/>
                                          </p:val>
                                        </p:tav>
                                        <p:tav tm="34830">
                                          <p:val>
                                            <p:fltVal val="1"/>
                                          </p:val>
                                        </p:tav>
                                        <p:tav tm="35960">
                                          <p:val>
                                            <p:fltVal val="1"/>
                                          </p:val>
                                        </p:tav>
                                        <p:tav tm="37080">
                                          <p:val>
                                            <p:fltVal val="1"/>
                                          </p:val>
                                        </p:tav>
                                        <p:tav tm="38200">
                                          <p:val>
                                            <p:fltVal val="1"/>
                                          </p:val>
                                        </p:tav>
                                        <p:tav tm="39330">
                                          <p:val>
                                            <p:fltVal val="1"/>
                                          </p:val>
                                        </p:tav>
                                        <p:tav tm="40450">
                                          <p:val>
                                            <p:fltVal val="1"/>
                                          </p:val>
                                        </p:tav>
                                        <p:tav tm="41570">
                                          <p:val>
                                            <p:fltVal val="1"/>
                                          </p:val>
                                        </p:tav>
                                        <p:tav tm="42700">
                                          <p:val>
                                            <p:fltVal val="1"/>
                                          </p:val>
                                        </p:tav>
                                        <p:tav tm="43820">
                                          <p:val>
                                            <p:fltVal val="1"/>
                                          </p:val>
                                        </p:tav>
                                        <p:tav tm="44940">
                                          <p:val>
                                            <p:fltVal val="1"/>
                                          </p:val>
                                        </p:tav>
                                        <p:tav tm="46070">
                                          <p:val>
                                            <p:fltVal val="1"/>
                                          </p:val>
                                        </p:tav>
                                        <p:tav tm="47190">
                                          <p:val>
                                            <p:fltVal val="1"/>
                                          </p:val>
                                        </p:tav>
                                        <p:tav tm="48310">
                                          <p:val>
                                            <p:fltVal val="1"/>
                                          </p:val>
                                        </p:tav>
                                        <p:tav tm="49440">
                                          <p:val>
                                            <p:fltVal val="1"/>
                                          </p:val>
                                        </p:tav>
                                        <p:tav tm="50560">
                                          <p:val>
                                            <p:fltVal val="1"/>
                                          </p:val>
                                        </p:tav>
                                        <p:tav tm="51690">
                                          <p:val>
                                            <p:fltVal val="1"/>
                                          </p:val>
                                        </p:tav>
                                        <p:tav tm="52810">
                                          <p:val>
                                            <p:fltVal val="1"/>
                                          </p:val>
                                        </p:tav>
                                        <p:tav tm="53930">
                                          <p:val>
                                            <p:fltVal val="1"/>
                                          </p:val>
                                        </p:tav>
                                        <p:tav tm="55060">
                                          <p:val>
                                            <p:fltVal val="1"/>
                                          </p:val>
                                        </p:tav>
                                        <p:tav tm="56180">
                                          <p:val>
                                            <p:fltVal val="1"/>
                                          </p:val>
                                        </p:tav>
                                        <p:tav tm="57300">
                                          <p:val>
                                            <p:fltVal val="1"/>
                                          </p:val>
                                        </p:tav>
                                        <p:tav tm="58430">
                                          <p:val>
                                            <p:fltVal val="1"/>
                                          </p:val>
                                        </p:tav>
                                        <p:tav tm="59550">
                                          <p:val>
                                            <p:fltVal val="1"/>
                                          </p:val>
                                        </p:tav>
                                        <p:tav tm="60670">
                                          <p:val>
                                            <p:fltVal val="1"/>
                                          </p:val>
                                        </p:tav>
                                        <p:tav tm="61800">
                                          <p:val>
                                            <p:fltVal val="1"/>
                                          </p:val>
                                        </p:tav>
                                        <p:tav tm="62920">
                                          <p:val>
                                            <p:fltVal val="1"/>
                                          </p:val>
                                        </p:tav>
                                        <p:tav tm="64040">
                                          <p:val>
                                            <p:fltVal val="1"/>
                                          </p:val>
                                        </p:tav>
                                        <p:tav tm="65170">
                                          <p:val>
                                            <p:fltVal val="1"/>
                                          </p:val>
                                        </p:tav>
                                        <p:tav tm="66290">
                                          <p:val>
                                            <p:fltVal val="1"/>
                                          </p:val>
                                        </p:tav>
                                        <p:tav tm="67420">
                                          <p:val>
                                            <p:fltVal val="0.9998"/>
                                          </p:val>
                                        </p:tav>
                                        <p:tav tm="68540">
                                          <p:val>
                                            <p:fltVal val="0.9987"/>
                                          </p:val>
                                        </p:tav>
                                        <p:tav tm="69660">
                                          <p:val>
                                            <p:fltVal val="0.9955"/>
                                          </p:val>
                                        </p:tav>
                                        <p:tav tm="70790">
                                          <p:val>
                                            <p:fltVal val="0.9888"/>
                                          </p:val>
                                        </p:tav>
                                        <p:tav tm="71910">
                                          <p:val>
                                            <p:fltVal val="0.9775"/>
                                          </p:val>
                                        </p:tav>
                                        <p:tav tm="73030">
                                          <p:val>
                                            <p:fltVal val="0.9605"/>
                                          </p:val>
                                        </p:tav>
                                        <p:tav tm="74160">
                                          <p:val>
                                            <p:fltVal val="0.9385"/>
                                          </p:val>
                                        </p:tav>
                                        <p:tav tm="75280">
                                          <p:val>
                                            <p:fltVal val="0.9217"/>
                                          </p:val>
                                        </p:tav>
                                        <p:tav tm="76400">
                                          <p:val>
                                            <p:fltVal val="0.9107"/>
                                          </p:val>
                                        </p:tav>
                                        <p:tav tm="77530">
                                          <p:val>
                                            <p:fltVal val="0.9042"/>
                                          </p:val>
                                        </p:tav>
                                        <p:tav tm="78650">
                                          <p:val>
                                            <p:fltVal val="0.901"/>
                                          </p:val>
                                        </p:tav>
                                        <p:tav tm="79780">
                                          <p:val>
                                            <p:fltVal val="0.9"/>
                                          </p:val>
                                        </p:tav>
                                        <p:tav tm="80900">
                                          <p:val>
                                            <p:fltVal val="0.9"/>
                                          </p:val>
                                        </p:tav>
                                        <p:tav tm="82020">
                                          <p:val>
                                            <p:fltVal val="0.901"/>
                                          </p:val>
                                        </p:tav>
                                        <p:tav tm="83150">
                                          <p:val>
                                            <p:fltVal val="0.9061"/>
                                          </p:val>
                                        </p:tav>
                                        <p:tav tm="84270">
                                          <p:val>
                                            <p:fltVal val="0.9186"/>
                                          </p:val>
                                        </p:tav>
                                        <p:tav tm="85390">
                                          <p:val>
                                            <p:fltVal val="0.942"/>
                                          </p:val>
                                        </p:tav>
                                        <p:tav tm="86520">
                                          <p:val>
                                            <p:fltVal val="0.9709"/>
                                          </p:val>
                                        </p:tav>
                                        <p:tav tm="87640">
                                          <p:val>
                                            <p:fltVal val="0.9885"/>
                                          </p:val>
                                        </p:tav>
                                        <p:tav tm="88760">
                                          <p:val>
                                            <p:fltVal val="0.997"/>
                                          </p:val>
                                        </p:tav>
                                        <p:tav tm="89890">
                                          <p:val>
                                            <p:fltVal val="0.9997"/>
                                          </p:val>
                                        </p:tav>
                                        <p:tav tm="91010">
                                          <p:val>
                                            <p:fltVal val="1"/>
                                          </p:val>
                                        </p:tav>
                                        <p:tav tm="92130">
                                          <p:val>
                                            <p:fltVal val="1"/>
                                          </p:val>
                                        </p:tav>
                                        <p:tav tm="93260">
                                          <p:val>
                                            <p:fltVal val="1"/>
                                          </p:val>
                                        </p:tav>
                                        <p:tav tm="94380">
                                          <p:val>
                                            <p:fltVal val="1"/>
                                          </p:val>
                                        </p:tav>
                                        <p:tav tm="95510">
                                          <p:val>
                                            <p:fltVal val="1"/>
                                          </p:val>
                                        </p:tav>
                                        <p:tav tm="96630">
                                          <p:val>
                                            <p:fltVal val="1"/>
                                          </p:val>
                                        </p:tav>
                                        <p:tav tm="97750">
                                          <p:val>
                                            <p:fltVal val="1"/>
                                          </p:val>
                                        </p:tav>
                                        <p:tav tm="98880">
                                          <p:val>
                                            <p:fltVal val="1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mult">
                                        <p:cTn id="12" dur="4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3d.object.scale.z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1"/>
                                          </p:val>
                                        </p:tav>
                                        <p:tav tm="1120">
                                          <p:val>
                                            <p:fltVal val="1"/>
                                          </p:val>
                                        </p:tav>
                                        <p:tav tm="2250">
                                          <p:val>
                                            <p:fltVal val="1.0002"/>
                                          </p:val>
                                        </p:tav>
                                        <p:tav tm="3370">
                                          <p:val>
                                            <p:fltVal val="1.0009"/>
                                          </p:val>
                                        </p:tav>
                                        <p:tav tm="4490">
                                          <p:val>
                                            <p:fltVal val="1.0023"/>
                                          </p:val>
                                        </p:tav>
                                        <p:tav tm="5620">
                                          <p:val>
                                            <p:fltVal val="1.0046"/>
                                          </p:val>
                                        </p:tav>
                                        <p:tav tm="6740">
                                          <p:val>
                                            <p:fltVal val="1.008"/>
                                          </p:val>
                                        </p:tav>
                                        <p:tav tm="7870">
                                          <p:val>
                                            <p:fltVal val="1.0127"/>
                                          </p:val>
                                        </p:tav>
                                        <p:tav tm="8990">
                                          <p:val>
                                            <p:fltVal val="1.019"/>
                                          </p:val>
                                        </p:tav>
                                        <p:tav tm="10110">
                                          <p:val>
                                            <p:fltVal val="1.0271"/>
                                          </p:val>
                                        </p:tav>
                                        <p:tav tm="11240">
                                          <p:val>
                                            <p:fltVal val="1.0351"/>
                                          </p:val>
                                        </p:tav>
                                        <p:tav tm="12360">
                                          <p:val>
                                            <p:fltVal val="1.0414"/>
                                          </p:val>
                                        </p:tav>
                                        <p:tav tm="13480">
                                          <p:val>
                                            <p:fltVal val="1.046"/>
                                          </p:val>
                                        </p:tav>
                                        <p:tav tm="14610">
                                          <p:val>
                                            <p:fltVal val="1.0494"/>
                                          </p:val>
                                        </p:tav>
                                        <p:tav tm="15730">
                                          <p:val>
                                            <p:fltVal val="1.0516"/>
                                          </p:val>
                                        </p:tav>
                                        <p:tav tm="16850">
                                          <p:val>
                                            <p:fltVal val="1.053"/>
                                          </p:val>
                                        </p:tav>
                                        <p:tav tm="17980">
                                          <p:val>
                                            <p:fltVal val="1.0537"/>
                                          </p:val>
                                        </p:tav>
                                        <p:tav tm="19100">
                                          <p:val>
                                            <p:fltVal val="1.0539"/>
                                          </p:val>
                                        </p:tav>
                                        <p:tav tm="20220">
                                          <p:val>
                                            <p:fltVal val="1.054"/>
                                          </p:val>
                                        </p:tav>
                                        <p:tav tm="21350">
                                          <p:val>
                                            <p:fltVal val="1.0536"/>
                                          </p:val>
                                        </p:tav>
                                        <p:tav tm="22470">
                                          <p:val>
                                            <p:fltVal val="1.0515"/>
                                          </p:val>
                                        </p:tav>
                                        <p:tav tm="23600">
                                          <p:val>
                                            <p:fltVal val="1.0457"/>
                                          </p:val>
                                        </p:tav>
                                        <p:tav tm="24720">
                                          <p:val>
                                            <p:fltVal val="1.0344"/>
                                          </p:val>
                                        </p:tav>
                                        <p:tav tm="25840">
                                          <p:val>
                                            <p:fltVal val="1.0183"/>
                                          </p:val>
                                        </p:tav>
                                        <p:tav tm="26970">
                                          <p:val>
                                            <p:fltVal val="1.0076"/>
                                          </p:val>
                                        </p:tav>
                                        <p:tav tm="28090">
                                          <p:val>
                                            <p:fltVal val="1.0021"/>
                                          </p:val>
                                        </p:tav>
                                        <p:tav tm="29210">
                                          <p:val>
                                            <p:fltVal val="1.0002"/>
                                          </p:val>
                                        </p:tav>
                                        <p:tav tm="30340">
                                          <p:val>
                                            <p:fltVal val="1"/>
                                          </p:val>
                                        </p:tav>
                                        <p:tav tm="31460">
                                          <p:val>
                                            <p:fltVal val="1"/>
                                          </p:val>
                                        </p:tav>
                                        <p:tav tm="32580">
                                          <p:val>
                                            <p:fltVal val="1"/>
                                          </p:val>
                                        </p:tav>
                                        <p:tav tm="33710">
                                          <p:val>
                                            <p:fltVal val="1"/>
                                          </p:val>
                                        </p:tav>
                                        <p:tav tm="34830">
                                          <p:val>
                                            <p:fltVal val="1"/>
                                          </p:val>
                                        </p:tav>
                                        <p:tav tm="35960">
                                          <p:val>
                                            <p:fltVal val="1"/>
                                          </p:val>
                                        </p:tav>
                                        <p:tav tm="37080">
                                          <p:val>
                                            <p:fltVal val="1"/>
                                          </p:val>
                                        </p:tav>
                                        <p:tav tm="38200">
                                          <p:val>
                                            <p:fltVal val="1"/>
                                          </p:val>
                                        </p:tav>
                                        <p:tav tm="39330">
                                          <p:val>
                                            <p:fltVal val="1"/>
                                          </p:val>
                                        </p:tav>
                                        <p:tav tm="40450">
                                          <p:val>
                                            <p:fltVal val="1"/>
                                          </p:val>
                                        </p:tav>
                                        <p:tav tm="41570">
                                          <p:val>
                                            <p:fltVal val="1"/>
                                          </p:val>
                                        </p:tav>
                                        <p:tav tm="42700">
                                          <p:val>
                                            <p:fltVal val="1"/>
                                          </p:val>
                                        </p:tav>
                                        <p:tav tm="43820">
                                          <p:val>
                                            <p:fltVal val="1"/>
                                          </p:val>
                                        </p:tav>
                                        <p:tav tm="44940">
                                          <p:val>
                                            <p:fltVal val="1"/>
                                          </p:val>
                                        </p:tav>
                                        <p:tav tm="46070">
                                          <p:val>
                                            <p:fltVal val="1"/>
                                          </p:val>
                                        </p:tav>
                                        <p:tav tm="47190">
                                          <p:val>
                                            <p:fltVal val="1"/>
                                          </p:val>
                                        </p:tav>
                                        <p:tav tm="48310">
                                          <p:val>
                                            <p:fltVal val="1"/>
                                          </p:val>
                                        </p:tav>
                                        <p:tav tm="49440">
                                          <p:val>
                                            <p:fltVal val="1"/>
                                          </p:val>
                                        </p:tav>
                                        <p:tav tm="50560">
                                          <p:val>
                                            <p:fltVal val="1"/>
                                          </p:val>
                                        </p:tav>
                                        <p:tav tm="51690">
                                          <p:val>
                                            <p:fltVal val="1"/>
                                          </p:val>
                                        </p:tav>
                                        <p:tav tm="52810">
                                          <p:val>
                                            <p:fltVal val="1"/>
                                          </p:val>
                                        </p:tav>
                                        <p:tav tm="53930">
                                          <p:val>
                                            <p:fltVal val="1"/>
                                          </p:val>
                                        </p:tav>
                                        <p:tav tm="55060">
                                          <p:val>
                                            <p:fltVal val="1"/>
                                          </p:val>
                                        </p:tav>
                                        <p:tav tm="56180">
                                          <p:val>
                                            <p:fltVal val="1"/>
                                          </p:val>
                                        </p:tav>
                                        <p:tav tm="57300">
                                          <p:val>
                                            <p:fltVal val="1"/>
                                          </p:val>
                                        </p:tav>
                                        <p:tav tm="58430">
                                          <p:val>
                                            <p:fltVal val="1"/>
                                          </p:val>
                                        </p:tav>
                                        <p:tav tm="59550">
                                          <p:val>
                                            <p:fltVal val="1"/>
                                          </p:val>
                                        </p:tav>
                                        <p:tav tm="60670">
                                          <p:val>
                                            <p:fltVal val="1"/>
                                          </p:val>
                                        </p:tav>
                                        <p:tav tm="61800">
                                          <p:val>
                                            <p:fltVal val="1"/>
                                          </p:val>
                                        </p:tav>
                                        <p:tav tm="62920">
                                          <p:val>
                                            <p:fltVal val="1"/>
                                          </p:val>
                                        </p:tav>
                                        <p:tav tm="64040">
                                          <p:val>
                                            <p:fltVal val="1"/>
                                          </p:val>
                                        </p:tav>
                                        <p:tav tm="65170">
                                          <p:val>
                                            <p:fltVal val="1"/>
                                          </p:val>
                                        </p:tav>
                                        <p:tav tm="66290">
                                          <p:val>
                                            <p:fltVal val="1"/>
                                          </p:val>
                                        </p:tav>
                                        <p:tav tm="67420">
                                          <p:val>
                                            <p:fltVal val="1"/>
                                          </p:val>
                                        </p:tav>
                                        <p:tav tm="68540">
                                          <p:val>
                                            <p:fltVal val="1.0006"/>
                                          </p:val>
                                        </p:tav>
                                        <p:tav tm="69660">
                                          <p:val>
                                            <p:fltVal val="1.0024"/>
                                          </p:val>
                                        </p:tav>
                                        <p:tav tm="70790">
                                          <p:val>
                                            <p:fltVal val="1.006"/>
                                          </p:val>
                                        </p:tav>
                                        <p:tav tm="71910">
                                          <p:val>
                                            <p:fltVal val="1.0121"/>
                                          </p:val>
                                        </p:tav>
                                        <p:tav tm="73030">
                                          <p:val>
                                            <p:fltVal val="1.0213"/>
                                          </p:val>
                                        </p:tav>
                                        <p:tav tm="74160">
                                          <p:val>
                                            <p:fltVal val="1.0331"/>
                                          </p:val>
                                        </p:tav>
                                        <p:tav tm="75280">
                                          <p:val>
                                            <p:fltVal val="1.0422"/>
                                          </p:val>
                                        </p:tav>
                                        <p:tav tm="76400">
                                          <p:val>
                                            <p:fltVal val="1.0482"/>
                                          </p:val>
                                        </p:tav>
                                        <p:tav tm="77530">
                                          <p:val>
                                            <p:fltVal val="1.0516"/>
                                          </p:val>
                                        </p:tav>
                                        <p:tav tm="78650">
                                          <p:val>
                                            <p:fltVal val="1.0534"/>
                                          </p:val>
                                        </p:tav>
                                        <p:tav tm="79780">
                                          <p:val>
                                            <p:fltVal val="1.0539"/>
                                          </p:val>
                                        </p:tav>
                                        <p:tav tm="80900">
                                          <p:val>
                                            <p:fltVal val="1.0539"/>
                                          </p:val>
                                        </p:tav>
                                        <p:tav tm="82020">
                                          <p:val>
                                            <p:fltVal val="1.0534"/>
                                          </p:val>
                                        </p:tav>
                                        <p:tav tm="83150">
                                          <p:val>
                                            <p:fltVal val="1.0506"/>
                                          </p:val>
                                        </p:tav>
                                        <p:tav tm="84270">
                                          <p:val>
                                            <p:fltVal val="1.0439"/>
                                          </p:val>
                                        </p:tav>
                                        <p:tav tm="85390">
                                          <p:val>
                                            <p:fltVal val="1.0312"/>
                                          </p:val>
                                        </p:tav>
                                        <p:tav tm="86520">
                                          <p:val>
                                            <p:fltVal val="1.0156"/>
                                          </p:val>
                                        </p:tav>
                                        <p:tav tm="87640">
                                          <p:val>
                                            <p:fltVal val="1.0061"/>
                                          </p:val>
                                        </p:tav>
                                        <p:tav tm="88760">
                                          <p:val>
                                            <p:fltVal val="1.0015"/>
                                          </p:val>
                                        </p:tav>
                                        <p:tav tm="89890">
                                          <p:val>
                                            <p:fltVal val="1.0001"/>
                                          </p:val>
                                        </p:tav>
                                        <p:tav tm="91010">
                                          <p:val>
                                            <p:fltVal val="1"/>
                                          </p:val>
                                        </p:tav>
                                        <p:tav tm="92130">
                                          <p:val>
                                            <p:fltVal val="1"/>
                                          </p:val>
                                        </p:tav>
                                        <p:tav tm="93260">
                                          <p:val>
                                            <p:fltVal val="1"/>
                                          </p:val>
                                        </p:tav>
                                        <p:tav tm="94380">
                                          <p:val>
                                            <p:fltVal val="1"/>
                                          </p:val>
                                        </p:tav>
                                        <p:tav tm="95510">
                                          <p:val>
                                            <p:fltVal val="1"/>
                                          </p:val>
                                        </p:tav>
                                        <p:tav tm="96630">
                                          <p:val>
                                            <p:fltVal val="1"/>
                                          </p:val>
                                        </p:tav>
                                        <p:tav tm="97750">
                                          <p:val>
                                            <p:fltVal val="1"/>
                                          </p:val>
                                        </p:tav>
                                        <p:tav tm="98880">
                                          <p:val>
                                            <p:fltVal val="1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37" presetClass="emph" presetSubtype="128" accel="10000" decel="1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14" dur="4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3d.view.rotation.y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</TotalTime>
  <Words>1</Words>
  <Application>Microsoft Macintosh PowerPoint</Application>
  <PresentationFormat>Widescreen</PresentationFormat>
  <Paragraphs>1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Hoyeon Luke Jang</dc:creator>
  <cp:lastModifiedBy>Hoyeon Luke Jang</cp:lastModifiedBy>
  <cp:revision>2</cp:revision>
  <dcterms:created xsi:type="dcterms:W3CDTF">2023-04-01T23:27:49Z</dcterms:created>
  <dcterms:modified xsi:type="dcterms:W3CDTF">2023-04-02T00:07:46Z</dcterms:modified>
</cp:coreProperties>
</file>

<file path=docProps/thumbnail.jpeg>
</file>